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64" r:id="rId6"/>
    <p:sldId id="259" r:id="rId7"/>
    <p:sldId id="261" r:id="rId8"/>
    <p:sldId id="260" r:id="rId9"/>
    <p:sldId id="263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9" d="100"/>
          <a:sy n="69" d="100"/>
        </p:scale>
        <p:origin x="75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EC6699-1AE0-5A5A-F56B-0AD6FE1E3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3DADB3C-56ED-AB61-E259-E4DC36EF1B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BD161D-6A62-FFD4-D9A0-ABD89483E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2C83DB-F5A7-EC88-AED0-445450B30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7E1EAA-6707-97D6-2C5B-857A34C87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9071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DE78D5-045E-3B00-66F3-C69E33C77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CF9994F-2146-5373-C1D5-E62B518E55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CCA808-4927-B8A7-0E27-546FADB33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8821E73-9C5D-5C72-D04F-A14867CF3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C3B2CB-069F-D985-30B7-E70747F2F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1504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57A436B-1111-3FAF-4AC7-CE98062D5D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4D3E20E-3C53-0C6D-B9F2-E8852B1C1B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144274-59C2-9321-0A24-4BF161203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C57BF7-20CE-3113-E20C-6EDF73F3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41BAE8-4B60-9546-0699-1B7FA9E67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3035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2FA2E5-BFB9-F8AA-D71F-7AE7C01AF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61E0FD-AE97-A6EB-42C6-E491B5020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8712BD-5FB5-40B2-BC21-9849797FE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433482-10D0-1591-0860-D77CEFA0E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0E746F-2827-0987-78E1-DB4DEEB3D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66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17444-99DD-0CDC-FF41-2F8377FB2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71E665-8A1D-7EBE-E976-6113EC488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DDC207-F37E-F567-F6A6-9B40BE835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3C416C-0CE4-5582-B932-D9E3D90C0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915FCB-922F-F6C0-7CD0-9416F86EF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1395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D17EA9-A237-02E3-50D4-6581C9261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779DDE-04D0-16B0-0E3B-EE9EF0F350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3637088-B3D4-82CB-BF81-B9C41541F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B1FBD23-CB73-A96D-51D1-E8CA00211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06F3AD5-A530-9626-2DD4-56EFD8BBB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62BF066-12C0-ED73-9071-EF2B5FA65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125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5B572-A7E5-F68F-D2A7-AB5B5B1B9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B034D77-F529-4F1D-1948-3461F8DCA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6BC386E-E6C0-4B23-3E1B-9C39FFD62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C06A4BD-FA67-7297-F4A7-7A24729812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1DA177C-5FD6-7DE6-1851-8F5ABE0BEB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48D1C7A-A401-AFCB-0EB2-60C6C9D4E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7750FBA-BA25-B34A-7745-753B06397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7852AB9-06D7-2E3B-19E6-896A4425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2101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6F25CB-41D3-4D49-6159-BBDF25F29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F3B809F-00A0-0293-8924-C4B93CFBD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8A5BACC-EBA0-D9AA-E87D-38C0F810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6E96D42-5B95-1D5D-B56A-51268379B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104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E4EFB5C-FE70-3E73-719B-6463A2ADA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81D39BC-EFA4-32E8-CB7D-0E9E05AD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8159F5F-9D3B-E676-E438-469DA862E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1344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F2BEC5-AD09-E4BF-32C3-190EC4EEA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C5984F-44F7-630F-456C-26B151450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9CD3345-24B2-426B-D21F-0B50F21595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BA17A91-19EE-1D1E-4663-5A6CA44D2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279AA59-3B4C-E7DE-9531-1809B037E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6B2B7A7-6D66-8122-6B1F-BB9ED0316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81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4C84E7-A484-1C20-E1B6-AA00BB71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97D523F-0517-BC02-F8C5-4B814906EE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58E5247-59F0-57D7-EA97-8D943B9690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AA4C51A-565F-4B69-52BC-68E074ED1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02C00A5-DD74-D0A7-6CC8-DC51069CB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A9850B0-B5E0-59C2-EFC6-C83694A0C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2863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3FF1B6-5A50-F32D-C6AF-BE48FD5B1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AEB5BA-62FF-178D-31DD-44E5CB6349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1006D2-4CDB-2326-307B-D46F7DC84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1856B-2DBC-4363-B035-E45B7202283B}" type="datetimeFigureOut">
              <a:rPr lang="ru-RU" smtClean="0"/>
              <a:t>01.03.2023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356B55-1F3F-74B8-3DA4-1CCB7C24F0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B520AF-32D4-B216-7A16-5BA54B5DFA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5FEFD-1D57-4930-B954-FFD1C780DD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5581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Как подключить 2 монитора к компьютеру или ноутбуку | ROZETKA Journal">
            <a:extLst>
              <a:ext uri="{FF2B5EF4-FFF2-40B4-BE49-F238E27FC236}">
                <a16:creationId xmlns:a16="http://schemas.microsoft.com/office/drawing/2014/main" id="{9BEB6A68-1FDC-F6A6-9CA2-265315C626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2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C38BB4-36A5-CC06-A89E-81A0F643B1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4141" y="1690255"/>
            <a:ext cx="6593711" cy="18740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KTF Jermilov Solid" panose="00000500000000000000" pitchFamily="2" charset="-52"/>
              </a:rPr>
              <a:t>Проектная работа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B4D819E-2BDD-A996-D38F-17AA44BCA2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97170" y="3754290"/>
            <a:ext cx="5397660" cy="52834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  <a:latin typeface="KTF Jermilov Solid" panose="00000500000000000000" pitchFamily="2" charset="-52"/>
              </a:rPr>
              <a:t>Приложение на Python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2F2975-F64D-8303-76CA-C31405F74C47}"/>
              </a:ext>
            </a:extLst>
          </p:cNvPr>
          <p:cNvSpPr txBox="1"/>
          <p:nvPr/>
        </p:nvSpPr>
        <p:spPr>
          <a:xfrm>
            <a:off x="159657" y="5288339"/>
            <a:ext cx="42247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ru-RU" sz="2000" dirty="0">
                <a:solidFill>
                  <a:schemeClr val="tx1">
                    <a:lumMod val="75000"/>
                  </a:schemeClr>
                </a:solidFill>
              </a:rPr>
              <a:t>Воронов Никита 10«А»</a:t>
            </a:r>
          </a:p>
          <a:p>
            <a:pPr>
              <a:spcAft>
                <a:spcPts val="600"/>
              </a:spcAft>
            </a:pPr>
            <a:r>
              <a:rPr lang="ru-RU" sz="2000" dirty="0">
                <a:solidFill>
                  <a:schemeClr val="tx1">
                    <a:lumMod val="75000"/>
                  </a:schemeClr>
                </a:solidFill>
              </a:rPr>
              <a:t>ГБОУ Школа №1532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4000"/>
                    </a14:imgEffect>
                    <a14:imgEffect>
                      <a14:brightnessContrast bright="4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166262" y="5649702"/>
            <a:ext cx="866081" cy="846934"/>
          </a:xfrm>
          <a:prstGeom prst="rect">
            <a:avLst/>
          </a:prstGeom>
          <a:effectLst>
            <a:reflection stA="53000" endPos="6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206472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C0363D-648D-4104-156B-0A387376F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bg1"/>
                </a:solidFill>
                <a:latin typeface="KTF Jermilov Solid" panose="00000500000000000000" pitchFamily="2" charset="-52"/>
              </a:rPr>
              <a:t>Цели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D6CBD6-A37B-033D-2EB6-F8F4E4091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ru-RU" sz="36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Изучить типы подключения, понять основной принцип обмена данными между двумя </a:t>
            </a:r>
            <a:r>
              <a:rPr lang="ru-RU" sz="3600" dirty="0" smtClean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устройствами</a:t>
            </a:r>
            <a:r>
              <a:rPr lang="en-US" sz="3600" dirty="0">
                <a:solidFill>
                  <a:schemeClr val="bg1"/>
                </a:solidFill>
                <a:ea typeface="Calibri" panose="020F0502020204030204" pitchFamily="34" charset="0"/>
              </a:rPr>
              <a:t>.</a:t>
            </a:r>
            <a:endParaRPr lang="ru-RU" sz="3600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ru-RU" sz="3600" dirty="0">
                <a:solidFill>
                  <a:schemeClr val="bg1"/>
                </a:solidFill>
              </a:rPr>
              <a:t>Реализовать настольное приложение для объединения двух экранов компьютеров</a:t>
            </a:r>
            <a:r>
              <a:rPr lang="en-US" sz="3600" dirty="0">
                <a:solidFill>
                  <a:schemeClr val="bg1"/>
                </a:solidFill>
              </a:rPr>
              <a:t>:</a:t>
            </a:r>
          </a:p>
          <a:p>
            <a:pPr marL="971550" lvl="1" indent="-514350">
              <a:buAutoNum type="arabicPeriod"/>
            </a:pPr>
            <a:r>
              <a:rPr lang="ru-RU" sz="3200" dirty="0">
                <a:solidFill>
                  <a:schemeClr val="bg1"/>
                </a:solidFill>
              </a:rPr>
              <a:t>Понять принцип работы сокетов</a:t>
            </a:r>
          </a:p>
          <a:p>
            <a:pPr marL="971550" lvl="1" indent="-514350">
              <a:buAutoNum type="arabicPeriod"/>
            </a:pPr>
            <a:r>
              <a:rPr lang="ru-RU" sz="3200" dirty="0">
                <a:solidFill>
                  <a:schemeClr val="bg1"/>
                </a:solidFill>
              </a:rPr>
              <a:t>Понять как строиться приложение</a:t>
            </a:r>
          </a:p>
          <a:p>
            <a:pPr marL="514350" indent="-514350">
              <a:buAutoNum type="arabicPeriod"/>
            </a:pPr>
            <a:endParaRPr lang="ru-RU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 descr="Звезда контур">
            <a:extLst>
              <a:ext uri="{FF2B5EF4-FFF2-40B4-BE49-F238E27FC236}">
                <a16:creationId xmlns:a16="http://schemas.microsoft.com/office/drawing/2014/main" id="{2614DC30-CDCE-0D5B-8D0E-DBEC665386A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17149" y="365125"/>
            <a:ext cx="972065" cy="97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5318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D867F93-2BFF-B88B-EF5A-1A3C90AA45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D2D281-81AC-B52D-159D-81BCE4855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37567" cy="1325563"/>
          </a:xfrm>
        </p:spPr>
        <p:txBody>
          <a:bodyPr>
            <a:normAutofit/>
          </a:bodyPr>
          <a:lstStyle/>
          <a:p>
            <a:r>
              <a:rPr lang="ru-RU" sz="6000" dirty="0">
                <a:solidFill>
                  <a:schemeClr val="bg1"/>
                </a:solidFill>
                <a:latin typeface="KTF Jermilov Solid" panose="00000500000000000000" pitchFamily="2" charset="-52"/>
              </a:rPr>
              <a:t>Приложение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0B73FA-FF4C-B369-22EF-3A2D80446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02306" cy="19014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KTF Jermilov Solid" panose="00000500000000000000" pitchFamily="2" charset="-52"/>
                <a:ea typeface="BatangChe" panose="020B0503020000020004" pitchFamily="49" charset="-127"/>
                <a:cs typeface="Aharoni" panose="02010803020104030203" pitchFamily="2" charset="-79"/>
              </a:rPr>
              <a:t>Плюсы</a:t>
            </a:r>
            <a:r>
              <a:rPr lang="en-US" dirty="0">
                <a:solidFill>
                  <a:schemeClr val="bg1"/>
                </a:solidFill>
                <a:latin typeface="KTF Jermilov Solid" panose="00000500000000000000" pitchFamily="2" charset="-52"/>
                <a:ea typeface="BatangChe" panose="020B0503020000020004" pitchFamily="49" charset="-127"/>
                <a:cs typeface="Aharoni" panose="02010803020104030203" pitchFamily="2" charset="-79"/>
              </a:rPr>
              <a:t>:</a:t>
            </a:r>
          </a:p>
          <a:p>
            <a:pPr marL="914400" lvl="1" indent="-457200">
              <a:buAutoNum type="arabicPeriod"/>
            </a:pPr>
            <a:r>
              <a:rPr lang="ru-RU" dirty="0">
                <a:solidFill>
                  <a:schemeClr val="bg1"/>
                </a:solidFill>
                <a:latin typeface="KTF Jermilov Solid" panose="00000500000000000000" pitchFamily="2" charset="-52"/>
                <a:ea typeface="BatangChe" panose="020B0503020000020004" pitchFamily="49" charset="-127"/>
                <a:cs typeface="Aharoni" panose="02010803020104030203" pitchFamily="2" charset="-79"/>
              </a:rPr>
              <a:t>Удобство</a:t>
            </a:r>
          </a:p>
          <a:p>
            <a:pPr marL="914400" lvl="1" indent="-457200">
              <a:buAutoNum type="arabicPeriod"/>
            </a:pPr>
            <a:r>
              <a:rPr lang="ru-RU" dirty="0">
                <a:solidFill>
                  <a:schemeClr val="bg1"/>
                </a:solidFill>
                <a:latin typeface="KTF Jermilov Solid" panose="00000500000000000000" pitchFamily="2" charset="-52"/>
                <a:ea typeface="BatangChe" panose="020B0503020000020004" pitchFamily="49" charset="-127"/>
                <a:cs typeface="Aharoni" panose="02010803020104030203" pitchFamily="2" charset="-79"/>
              </a:rPr>
              <a:t>Скорость</a:t>
            </a:r>
          </a:p>
          <a:p>
            <a:pPr marL="914400" lvl="1" indent="-457200">
              <a:buAutoNum type="arabicPeriod"/>
            </a:pPr>
            <a:r>
              <a:rPr lang="ru-RU" dirty="0">
                <a:solidFill>
                  <a:schemeClr val="bg1"/>
                </a:solidFill>
                <a:latin typeface="KTF Jermilov Solid" panose="00000500000000000000" pitchFamily="2" charset="-52"/>
                <a:ea typeface="BatangChe" panose="020B0503020000020004" pitchFamily="49" charset="-127"/>
                <a:cs typeface="Aharoni" panose="02010803020104030203" pitchFamily="2" charset="-79"/>
              </a:rPr>
              <a:t>Безопасность</a:t>
            </a:r>
          </a:p>
          <a:p>
            <a:pPr marL="457200" lvl="1" indent="0">
              <a:buNone/>
            </a:pPr>
            <a:endParaRPr lang="ru-RU" dirty="0">
              <a:cs typeface="Aharoni" panose="02010803020104030203" pitchFamily="2" charset="-79"/>
            </a:endParaRPr>
          </a:p>
          <a:p>
            <a:pPr marL="457200" lvl="1" indent="0" algn="just">
              <a:buNone/>
            </a:pPr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1EF827A5-9A9F-1F64-E763-A799A17E61C8}"/>
              </a:ext>
            </a:extLst>
          </p:cNvPr>
          <p:cNvSpPr txBox="1">
            <a:spLocks/>
          </p:cNvSpPr>
          <p:nvPr/>
        </p:nvSpPr>
        <p:spPr>
          <a:xfrm>
            <a:off x="884497" y="4341812"/>
            <a:ext cx="3456009" cy="19014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solidFill>
                  <a:schemeClr val="bg1"/>
                </a:solidFill>
                <a:latin typeface="KTF Jermilov Solid" panose="00000500000000000000" pitchFamily="2" charset="-52"/>
              </a:rPr>
              <a:t>Минусы</a:t>
            </a:r>
            <a:r>
              <a:rPr lang="en-US" dirty="0">
                <a:solidFill>
                  <a:schemeClr val="bg1"/>
                </a:solidFill>
                <a:latin typeface="KTF Jermilov Solid" panose="00000500000000000000" pitchFamily="2" charset="-52"/>
              </a:rPr>
              <a:t>:</a:t>
            </a: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ru-RU" dirty="0">
                <a:solidFill>
                  <a:schemeClr val="bg1"/>
                </a:solidFill>
                <a:latin typeface="KTF Jermilov Solid" panose="00000500000000000000" pitchFamily="2" charset="-52"/>
              </a:rPr>
              <a:t>Место на устройстве</a:t>
            </a: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ru-RU" dirty="0">
                <a:solidFill>
                  <a:schemeClr val="bg1"/>
                </a:solidFill>
                <a:latin typeface="KTF Jermilov Solid" panose="00000500000000000000" pitchFamily="2" charset="-52"/>
              </a:rPr>
              <a:t>Наличие комплектующих</a:t>
            </a:r>
          </a:p>
          <a:p>
            <a:pPr marL="457200" lvl="1" indent="0">
              <a:buNone/>
            </a:pPr>
            <a:endParaRPr lang="ru-RU" dirty="0">
              <a:latin typeface="KTF Jermilov Solid" panose="00000500000000000000" pitchFamily="2" charset="-52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ru-RU" dirty="0">
              <a:latin typeface="KTF Jermilov Solid" panose="00000500000000000000" pitchFamily="2" charset="-52"/>
            </a:endParaRPr>
          </a:p>
          <a:p>
            <a:pPr marL="457200" lvl="1" indent="0" algn="just">
              <a:buFont typeface="Arial" panose="020B0604020202020204" pitchFamily="34" charset="0"/>
              <a:buNone/>
            </a:pPr>
            <a:endParaRPr lang="ru-RU" dirty="0">
              <a:latin typeface="KTF Jermilov Solid" panose="00000500000000000000" pitchFamily="2" charset="-52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0D5EE9C-04FF-3C9B-D4A9-31BD9E09EADD}"/>
              </a:ext>
            </a:extLst>
          </p:cNvPr>
          <p:cNvSpPr/>
          <p:nvPr/>
        </p:nvSpPr>
        <p:spPr>
          <a:xfrm>
            <a:off x="838200" y="3780962"/>
            <a:ext cx="2842549" cy="810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A5FBC4-9D23-43B4-8562-E762A177FE80}"/>
              </a:ext>
            </a:extLst>
          </p:cNvPr>
          <p:cNvSpPr txBox="1"/>
          <p:nvPr/>
        </p:nvSpPr>
        <p:spPr>
          <a:xfrm>
            <a:off x="7294162" y="1206676"/>
            <a:ext cx="31903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KTF Jermilov Solid" panose="00000500000000000000" pitchFamily="2" charset="-52"/>
              </a:rPr>
              <a:t>.exe</a:t>
            </a:r>
            <a:endParaRPr lang="ru-RU" sz="9600" dirty="0">
              <a:solidFill>
                <a:schemeClr val="tx1">
                  <a:lumMod val="75000"/>
                  <a:lumOff val="25000"/>
                </a:schemeClr>
              </a:solidFill>
              <a:latin typeface="KTF Jermilov Solid" panose="00000500000000000000" pitchFamily="2" charset="-5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24F28F-C73E-2008-25A3-6F5AEA9344E2}"/>
              </a:ext>
            </a:extLst>
          </p:cNvPr>
          <p:cNvSpPr txBox="1"/>
          <p:nvPr/>
        </p:nvSpPr>
        <p:spPr>
          <a:xfrm>
            <a:off x="7454095" y="2776336"/>
            <a:ext cx="32012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KTF Jermilov Solid" panose="00000500000000000000" pitchFamily="2" charset="-52"/>
              </a:rPr>
              <a:t>.apk</a:t>
            </a:r>
            <a:endParaRPr lang="ru-RU" sz="9600" dirty="0">
              <a:solidFill>
                <a:schemeClr val="tx1">
                  <a:lumMod val="75000"/>
                  <a:lumOff val="25000"/>
                </a:schemeClr>
              </a:solidFill>
              <a:latin typeface="KTF Jermilov Solid" panose="00000500000000000000" pitchFamily="2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C8E700-0D22-E992-4509-8587C7DEBC53}"/>
              </a:ext>
            </a:extLst>
          </p:cNvPr>
          <p:cNvSpPr txBox="1"/>
          <p:nvPr/>
        </p:nvSpPr>
        <p:spPr>
          <a:xfrm>
            <a:off x="7454094" y="4345996"/>
            <a:ext cx="32012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600" dirty="0">
                <a:solidFill>
                  <a:srgbClr val="404040"/>
                </a:solidFill>
                <a:latin typeface="KTF Jermilov Solid" panose="00000500000000000000" pitchFamily="2" charset="-52"/>
              </a:rPr>
              <a:t>.</a:t>
            </a:r>
            <a:r>
              <a:rPr lang="en-US" sz="9600" dirty="0">
                <a:solidFill>
                  <a:srgbClr val="404040"/>
                </a:solidFill>
                <a:latin typeface="KTF Jermilov Solid" panose="00000500000000000000" pitchFamily="2" charset="-52"/>
              </a:rPr>
              <a:t>dmg</a:t>
            </a:r>
            <a:endParaRPr lang="ru-RU" sz="9600" dirty="0">
              <a:solidFill>
                <a:srgbClr val="404040"/>
              </a:solidFill>
              <a:latin typeface="KTF Jermilov Solid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9249420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5707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9" grpId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B3FB9E14-0008-848F-6F81-6B5C376E96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0341B1D-F3A9-5905-329A-D0465325CA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114" y="-25433"/>
            <a:ext cx="12192000" cy="8208734"/>
          </a:xfrm>
          <a:prstGeom prst="rect">
            <a:avLst/>
          </a:prstGeom>
        </p:spPr>
      </p:pic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997BAB56-2856-623F-5410-43A727D79227}"/>
              </a:ext>
            </a:extLst>
          </p:cNvPr>
          <p:cNvSpPr/>
          <p:nvPr/>
        </p:nvSpPr>
        <p:spPr>
          <a:xfrm>
            <a:off x="0" y="-32349"/>
            <a:ext cx="12167886" cy="6858000"/>
          </a:xfrm>
          <a:prstGeom prst="rect">
            <a:avLst/>
          </a:prstGeom>
          <a:solidFill>
            <a:schemeClr val="dk1">
              <a:alpha val="3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47F37-BFBC-19A1-9115-DE263756D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6425" y="355144"/>
            <a:ext cx="5076463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KTF Jermilov Solid" panose="00000500000000000000" pitchFamily="2" charset="-52"/>
              </a:rPr>
              <a:t>Pyqt5</a:t>
            </a:r>
            <a:endParaRPr lang="ru-RU" sz="7200" dirty="0">
              <a:solidFill>
                <a:schemeClr val="bg1"/>
              </a:solidFill>
              <a:latin typeface="KTF Jermilov Solid" panose="00000500000000000000" pitchFamily="2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6760056-2B03-AACB-D8F8-1EF9E5661A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61909" y="374721"/>
            <a:ext cx="1325564" cy="132556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D3EB48-F8B1-7E33-1551-E5C17B625840}"/>
              </a:ext>
            </a:extLst>
          </p:cNvPr>
          <p:cNvSpPr txBox="1"/>
          <p:nvPr/>
        </p:nvSpPr>
        <p:spPr>
          <a:xfrm>
            <a:off x="1994464" y="2737477"/>
            <a:ext cx="82513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Python </a:t>
            </a:r>
            <a:r>
              <a:rPr lang="ru-RU" sz="5400" dirty="0">
                <a:solidFill>
                  <a:schemeClr val="bg1"/>
                </a:solidFill>
                <a:cs typeface="Aharoni" panose="02010803020104030203" pitchFamily="2" charset="-79"/>
              </a:rPr>
              <a:t>библиотека для создания настольных приложений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80F6EB4-FD58-9BF4-92FC-2D5B2956E31D}"/>
              </a:ext>
            </a:extLst>
          </p:cNvPr>
          <p:cNvSpPr txBox="1"/>
          <p:nvPr/>
        </p:nvSpPr>
        <p:spPr>
          <a:xfrm>
            <a:off x="282966" y="1233383"/>
            <a:ext cx="8090704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cs typeface="Aharoni" panose="02010803020104030203" pitchFamily="2" charset="-79"/>
              </a:rPr>
              <a:t>Преимущества</a:t>
            </a:r>
            <a:r>
              <a:rPr lang="en-US" sz="4000" b="1" dirty="0">
                <a:solidFill>
                  <a:schemeClr val="bg1"/>
                </a:solidFill>
                <a:cs typeface="Aharoni" panose="02010803020104030203" pitchFamily="2" charset="-79"/>
              </a:rPr>
              <a:t>:</a:t>
            </a:r>
          </a:p>
          <a:p>
            <a:pPr marL="342900" indent="-342900">
              <a:buAutoNum type="arabicPeriod"/>
            </a:pPr>
            <a:r>
              <a:rPr lang="ru-RU" sz="4000" dirty="0">
                <a:solidFill>
                  <a:schemeClr val="bg1"/>
                </a:solidFill>
                <a:cs typeface="Aharoni" panose="02010803020104030203" pitchFamily="2" charset="-79"/>
              </a:rPr>
              <a:t>Кроссплатформенность</a:t>
            </a:r>
          </a:p>
          <a:p>
            <a:pPr marL="342900" indent="-342900">
              <a:buAutoNum type="arabicPeriod"/>
            </a:pPr>
            <a:r>
              <a:rPr lang="ru-RU" sz="4000" dirty="0">
                <a:solidFill>
                  <a:schemeClr val="bg1"/>
                </a:solidFill>
                <a:cs typeface="Aharoni" panose="02010803020104030203" pitchFamily="2" charset="-79"/>
              </a:rPr>
              <a:t>Понятный  интерфейс</a:t>
            </a:r>
          </a:p>
          <a:p>
            <a:pPr marL="342900" indent="-342900">
              <a:buAutoNum type="arabicPeriod"/>
            </a:pPr>
            <a:r>
              <a:rPr lang="ru-RU" sz="4000" dirty="0">
                <a:solidFill>
                  <a:schemeClr val="bg1"/>
                </a:solidFill>
                <a:cs typeface="Aharoni" panose="02010803020104030203" pitchFamily="2" charset="-79"/>
              </a:rPr>
              <a:t>Простота понимания</a:t>
            </a:r>
          </a:p>
          <a:p>
            <a:pPr marL="342900" indent="-342900">
              <a:buAutoNum type="arabicPeriod"/>
            </a:pPr>
            <a:endParaRPr lang="en-US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F7D6B784-4EF1-104F-0C70-E35465507E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77218" y="3702889"/>
            <a:ext cx="8380044" cy="307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087692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69" b="21090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541538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C290F44-C8B6-9C6C-E397-88D616E54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31BA14-B7DF-4850-31C3-049E15CEF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440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  <a:latin typeface="KTF Jermilov Solid" panose="00000500000000000000" pitchFamily="2" charset="-52"/>
              </a:rPr>
              <a:t>Принцип Работы приложения</a:t>
            </a:r>
          </a:p>
        </p:txBody>
      </p:sp>
      <p:pic>
        <p:nvPicPr>
          <p:cNvPr id="4" name="Рисунок 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D1603E7F-333C-75F3-3CD9-41DAF9235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725" y="2653135"/>
            <a:ext cx="5878549" cy="155173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DFC7BB6-0E82-1448-0B56-CB88599F9E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22754" y="1498917"/>
            <a:ext cx="8003654" cy="4584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87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L 0.75326 1.48148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5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L 0.86263 0.02616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125" y="12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Классный задний фон - 74 фото">
            <a:extLst>
              <a:ext uri="{FF2B5EF4-FFF2-40B4-BE49-F238E27FC236}">
                <a16:creationId xmlns:a16="http://schemas.microsoft.com/office/drawing/2014/main" id="{2837C3BE-6886-389C-9005-76B49E04B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E370840-C0F9-A055-1FC3-AD5667A5036A}"/>
              </a:ext>
            </a:extLst>
          </p:cNvPr>
          <p:cNvSpPr/>
          <p:nvPr/>
        </p:nvSpPr>
        <p:spPr>
          <a:xfrm>
            <a:off x="2916820" y="266218"/>
            <a:ext cx="6597570" cy="6591782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FCF252B-073B-0B20-43A8-30599A028D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605" y="133109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303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EA4DB5-019D-A5EB-8E55-65234DF50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  <a:latin typeface="KTF Jermilov Solid" panose="00000500000000000000" pitchFamily="2" charset="-52"/>
              </a:rPr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49D87-9C9A-82F5-ADF2-149C1CE26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	</a:t>
            </a:r>
            <a:r>
              <a:rPr lang="ru-RU" dirty="0" smtClean="0">
                <a:solidFill>
                  <a:schemeClr val="bg1"/>
                </a:solidFill>
              </a:rPr>
              <a:t>В </a:t>
            </a:r>
            <a:r>
              <a:rPr lang="ru-RU" dirty="0">
                <a:solidFill>
                  <a:schemeClr val="bg1"/>
                </a:solidFill>
              </a:rPr>
              <a:t>итоге, путем исследования способов передачи информации по беспроводной сети с использованием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Python</a:t>
            </a:r>
            <a:r>
              <a:rPr lang="ru-RU" dirty="0">
                <a:solidFill>
                  <a:schemeClr val="bg1"/>
                </a:solidFill>
              </a:rPr>
              <a:t>, можно прийти к выводу о том, что особых альтернатив у данного языка нет. </a:t>
            </a:r>
            <a:r>
              <a:rPr lang="en-US" dirty="0">
                <a:solidFill>
                  <a:schemeClr val="bg1"/>
                </a:solidFill>
              </a:rPr>
              <a:t>Socket</a:t>
            </a:r>
            <a:r>
              <a:rPr lang="ru-RU" dirty="0">
                <a:solidFill>
                  <a:schemeClr val="bg1"/>
                </a:solidFill>
              </a:rPr>
              <a:t>, возможно, единственный вариант для наибольшего эффекта и простейшего алгоритма на </a:t>
            </a:r>
            <a:r>
              <a:rPr lang="en-US" dirty="0">
                <a:solidFill>
                  <a:schemeClr val="bg1"/>
                </a:solidFill>
              </a:rPr>
              <a:t>Python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94954" y="4724400"/>
            <a:ext cx="98020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solidFill>
                  <a:schemeClr val="bg1"/>
                </a:solidFill>
              </a:rPr>
              <a:t>IP→PORT→CONNECT</a:t>
            </a:r>
            <a:endParaRPr lang="ru-RU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187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7472" y="2734252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7200" dirty="0" smtClean="0">
                <a:solidFill>
                  <a:schemeClr val="bg1"/>
                </a:solidFill>
                <a:latin typeface="Franklin Gothic Heavy" panose="020B0903020102020204" pitchFamily="34" charset="0"/>
              </a:rPr>
              <a:t>СПАСИБО ЗА ВНИМАНИЕ</a:t>
            </a:r>
            <a:endParaRPr lang="ru-RU" sz="7200" dirty="0">
              <a:solidFill>
                <a:schemeClr val="bg1"/>
              </a:solidFill>
              <a:latin typeface="Franklin Gothic Heavy" panose="020B09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88477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91</Words>
  <Application>Microsoft Office PowerPoint</Application>
  <PresentationFormat>Широкоэкранный</PresentationFormat>
  <Paragraphs>32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8" baseType="lpstr">
      <vt:lpstr>Aharoni</vt:lpstr>
      <vt:lpstr>Arial</vt:lpstr>
      <vt:lpstr>BatangChe</vt:lpstr>
      <vt:lpstr>Calibri</vt:lpstr>
      <vt:lpstr>Calibri Light</vt:lpstr>
      <vt:lpstr>Franklin Gothic Heavy</vt:lpstr>
      <vt:lpstr>Impact</vt:lpstr>
      <vt:lpstr>KTF Jermilov Solid</vt:lpstr>
      <vt:lpstr>Тема Office</vt:lpstr>
      <vt:lpstr>Проектная работа</vt:lpstr>
      <vt:lpstr>Цели и задачи</vt:lpstr>
      <vt:lpstr>Приложение</vt:lpstr>
      <vt:lpstr>Pyqt5</vt:lpstr>
      <vt:lpstr>Презентация PowerPoint</vt:lpstr>
      <vt:lpstr>Принцип Работы приложения</vt:lpstr>
      <vt:lpstr>Презентация PowerPoint</vt:lpstr>
      <vt:lpstr>Выводы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Проектная работа</dc:title>
  <dc:creator>никита воронов</dc:creator>
  <cp:lastModifiedBy>Student</cp:lastModifiedBy>
  <cp:revision>20</cp:revision>
  <dcterms:created xsi:type="dcterms:W3CDTF">2023-02-24T09:15:18Z</dcterms:created>
  <dcterms:modified xsi:type="dcterms:W3CDTF">2023-03-01T10:44:26Z</dcterms:modified>
</cp:coreProperties>
</file>

<file path=docProps/thumbnail.jpeg>
</file>